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21347430" cy="3027553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6C7"/>
    <a:srgbClr val="325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68500" y="4954894"/>
            <a:ext cx="16011000" cy="10540534"/>
          </a:xfrm>
        </p:spPr>
        <p:txBody>
          <a:bodyPr anchor="b"/>
          <a:lstStyle>
            <a:lvl1pPr algn="ctr">
              <a:defRPr sz="14010"/>
            </a:lvl1pPr>
          </a:lstStyle>
          <a:p>
            <a:r>
              <a:rPr lang="en-US" smtClean="0"/>
              <a:t>Click to edit Master title style</a:t>
            </a:r>
            <a:endParaRPr lang="en-US"/>
          </a:p>
        </p:txBody>
      </p:sp>
      <p:sp>
        <p:nvSpPr>
          <p:cNvPr id="3" name="Subtitle 2"/>
          <p:cNvSpPr>
            <a:spLocks noGrp="1"/>
          </p:cNvSpPr>
          <p:nvPr>
            <p:ph type="subTitle" idx="1"/>
          </p:nvPr>
        </p:nvSpPr>
        <p:spPr>
          <a:xfrm>
            <a:off x="2668500" y="15901911"/>
            <a:ext cx="16011000" cy="7309690"/>
          </a:xfrm>
        </p:spPr>
        <p:txBody>
          <a:bodyPr/>
          <a:lstStyle>
            <a:lvl1pPr marL="0" indent="0" algn="ctr">
              <a:buNone/>
              <a:defRPr sz="5605"/>
            </a:lvl1pPr>
            <a:lvl2pPr marL="1067435" indent="0" algn="ctr">
              <a:buNone/>
              <a:defRPr sz="4670"/>
            </a:lvl2pPr>
            <a:lvl3pPr marL="2134870" indent="0" algn="ctr">
              <a:buNone/>
              <a:defRPr sz="4200"/>
            </a:lvl3pPr>
            <a:lvl4pPr marL="3202305" indent="0" algn="ctr">
              <a:buNone/>
              <a:defRPr sz="3735"/>
            </a:lvl4pPr>
            <a:lvl5pPr marL="4269740" indent="0" algn="ctr">
              <a:buNone/>
              <a:defRPr sz="3735"/>
            </a:lvl5pPr>
            <a:lvl6pPr marL="5337175" indent="0" algn="ctr">
              <a:buNone/>
              <a:defRPr sz="3735"/>
            </a:lvl6pPr>
            <a:lvl7pPr marL="6404610" indent="0" algn="ctr">
              <a:buNone/>
              <a:defRPr sz="3735"/>
            </a:lvl7pPr>
            <a:lvl8pPr marL="7472045" indent="0" algn="ctr">
              <a:buNone/>
              <a:defRPr sz="3735"/>
            </a:lvl8pPr>
            <a:lvl9pPr marL="8539480" indent="0" algn="ctr">
              <a:buNone/>
              <a:defRPr sz="3735"/>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7163" y="1611917"/>
            <a:ext cx="4603163" cy="2565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67675" y="1611917"/>
            <a:ext cx="13542638" cy="2565751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6556" y="7547978"/>
            <a:ext cx="18412650" cy="12593973"/>
          </a:xfrm>
        </p:spPr>
        <p:txBody>
          <a:bodyPr anchor="b"/>
          <a:lstStyle>
            <a:lvl1pPr>
              <a:defRPr sz="14010"/>
            </a:lvl1pPr>
          </a:lstStyle>
          <a:p>
            <a:r>
              <a:rPr lang="en-US" smtClean="0"/>
              <a:t>Click to edit Master title style</a:t>
            </a:r>
            <a:endParaRPr lang="en-US"/>
          </a:p>
        </p:txBody>
      </p:sp>
      <p:sp>
        <p:nvSpPr>
          <p:cNvPr id="3" name="Text Placeholder 2"/>
          <p:cNvSpPr>
            <a:spLocks noGrp="1"/>
          </p:cNvSpPr>
          <p:nvPr>
            <p:ph type="body" idx="1"/>
          </p:nvPr>
        </p:nvSpPr>
        <p:spPr>
          <a:xfrm>
            <a:off x="1456556" y="20261095"/>
            <a:ext cx="18412650" cy="6622873"/>
          </a:xfrm>
        </p:spPr>
        <p:txBody>
          <a:bodyPr/>
          <a:lstStyle>
            <a:lvl1pPr marL="0" indent="0">
              <a:buNone/>
              <a:defRPr sz="5605">
                <a:solidFill>
                  <a:schemeClr val="tx1">
                    <a:tint val="75000"/>
                  </a:schemeClr>
                </a:solidFill>
              </a:defRPr>
            </a:lvl1pPr>
            <a:lvl2pPr marL="1067435" indent="0">
              <a:buNone/>
              <a:defRPr sz="4670">
                <a:solidFill>
                  <a:schemeClr val="tx1">
                    <a:tint val="75000"/>
                  </a:schemeClr>
                </a:solidFill>
              </a:defRPr>
            </a:lvl2pPr>
            <a:lvl3pPr marL="2134870" indent="0">
              <a:buNone/>
              <a:defRPr sz="4200">
                <a:solidFill>
                  <a:schemeClr val="tx1">
                    <a:tint val="75000"/>
                  </a:schemeClr>
                </a:solidFill>
              </a:defRPr>
            </a:lvl3pPr>
            <a:lvl4pPr marL="3202305" indent="0">
              <a:buNone/>
              <a:defRPr sz="3735">
                <a:solidFill>
                  <a:schemeClr val="tx1">
                    <a:tint val="75000"/>
                  </a:schemeClr>
                </a:solidFill>
              </a:defRPr>
            </a:lvl4pPr>
            <a:lvl5pPr marL="4269740" indent="0">
              <a:buNone/>
              <a:defRPr sz="3735">
                <a:solidFill>
                  <a:schemeClr val="tx1">
                    <a:tint val="75000"/>
                  </a:schemeClr>
                </a:solidFill>
              </a:defRPr>
            </a:lvl5pPr>
            <a:lvl6pPr marL="5337175" indent="0">
              <a:buNone/>
              <a:defRPr sz="3735">
                <a:solidFill>
                  <a:schemeClr val="tx1">
                    <a:tint val="75000"/>
                  </a:schemeClr>
                </a:solidFill>
              </a:defRPr>
            </a:lvl6pPr>
            <a:lvl7pPr marL="6404610" indent="0">
              <a:buNone/>
              <a:defRPr sz="3735">
                <a:solidFill>
                  <a:schemeClr val="tx1">
                    <a:tint val="75000"/>
                  </a:schemeClr>
                </a:solidFill>
              </a:defRPr>
            </a:lvl7pPr>
            <a:lvl8pPr marL="7472045" indent="0">
              <a:buNone/>
              <a:defRPr sz="3735">
                <a:solidFill>
                  <a:schemeClr val="tx1">
                    <a:tint val="75000"/>
                  </a:schemeClr>
                </a:solidFill>
              </a:defRPr>
            </a:lvl8pPr>
            <a:lvl9pPr marL="8539480" indent="0">
              <a:buNone/>
              <a:defRPr sz="373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67675" y="8059584"/>
            <a:ext cx="9072900" cy="192098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0807425" y="8059584"/>
            <a:ext cx="9072900" cy="192098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0456" y="1611917"/>
            <a:ext cx="18412650" cy="585196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470456" y="7421828"/>
            <a:ext cx="9031204" cy="3637323"/>
          </a:xfrm>
        </p:spPr>
        <p:txBody>
          <a:bodyPr anchor="b"/>
          <a:lstStyle>
            <a:lvl1pPr marL="0" indent="0">
              <a:buNone/>
              <a:defRPr sz="5605" b="1"/>
            </a:lvl1pPr>
            <a:lvl2pPr marL="1067435" indent="0">
              <a:buNone/>
              <a:defRPr sz="4670" b="1"/>
            </a:lvl2pPr>
            <a:lvl3pPr marL="2134870" indent="0">
              <a:buNone/>
              <a:defRPr sz="4200" b="1"/>
            </a:lvl3pPr>
            <a:lvl4pPr marL="3202305" indent="0">
              <a:buNone/>
              <a:defRPr sz="3735" b="1"/>
            </a:lvl4pPr>
            <a:lvl5pPr marL="4269740" indent="0">
              <a:buNone/>
              <a:defRPr sz="3735" b="1"/>
            </a:lvl5pPr>
            <a:lvl6pPr marL="5337175" indent="0">
              <a:buNone/>
              <a:defRPr sz="3735" b="1"/>
            </a:lvl6pPr>
            <a:lvl7pPr marL="6404610" indent="0">
              <a:buNone/>
              <a:defRPr sz="3735" b="1"/>
            </a:lvl7pPr>
            <a:lvl8pPr marL="7472045" indent="0">
              <a:buNone/>
              <a:defRPr sz="3735" b="1"/>
            </a:lvl8pPr>
            <a:lvl9pPr marL="8539480" indent="0">
              <a:buNone/>
              <a:defRPr sz="373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470456" y="11059150"/>
            <a:ext cx="9031204" cy="162663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10807425" y="7421828"/>
            <a:ext cx="9075681" cy="3637323"/>
          </a:xfrm>
        </p:spPr>
        <p:txBody>
          <a:bodyPr anchor="b"/>
          <a:lstStyle>
            <a:lvl1pPr marL="0" indent="0">
              <a:buNone/>
              <a:defRPr sz="5605" b="1"/>
            </a:lvl1pPr>
            <a:lvl2pPr marL="1067435" indent="0">
              <a:buNone/>
              <a:defRPr sz="4670" b="1"/>
            </a:lvl2pPr>
            <a:lvl3pPr marL="2134870" indent="0">
              <a:buNone/>
              <a:defRPr sz="4200" b="1"/>
            </a:lvl3pPr>
            <a:lvl4pPr marL="3202305" indent="0">
              <a:buNone/>
              <a:defRPr sz="3735" b="1"/>
            </a:lvl4pPr>
            <a:lvl5pPr marL="4269740" indent="0">
              <a:buNone/>
              <a:defRPr sz="3735" b="1"/>
            </a:lvl5pPr>
            <a:lvl6pPr marL="5337175" indent="0">
              <a:buNone/>
              <a:defRPr sz="3735" b="1"/>
            </a:lvl6pPr>
            <a:lvl7pPr marL="6404610" indent="0">
              <a:buNone/>
              <a:defRPr sz="3735" b="1"/>
            </a:lvl7pPr>
            <a:lvl8pPr marL="7472045" indent="0">
              <a:buNone/>
              <a:defRPr sz="3735" b="1"/>
            </a:lvl8pPr>
            <a:lvl9pPr marL="8539480" indent="0">
              <a:buNone/>
              <a:defRPr sz="373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10807425" y="11059150"/>
            <a:ext cx="9075681" cy="1626634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0456" y="2018400"/>
            <a:ext cx="6885285" cy="7064400"/>
          </a:xfrm>
        </p:spPr>
        <p:txBody>
          <a:bodyPr anchor="b"/>
          <a:lstStyle>
            <a:lvl1pPr>
              <a:defRPr sz="7470"/>
            </a:lvl1pPr>
          </a:lstStyle>
          <a:p>
            <a:r>
              <a:rPr lang="en-US" smtClean="0"/>
              <a:t>Click to edit Master title style</a:t>
            </a:r>
            <a:endParaRPr lang="en-US"/>
          </a:p>
        </p:txBody>
      </p:sp>
      <p:sp>
        <p:nvSpPr>
          <p:cNvPr id="3" name="Content Placeholder 2"/>
          <p:cNvSpPr>
            <a:spLocks noGrp="1"/>
          </p:cNvSpPr>
          <p:nvPr>
            <p:ph idx="1"/>
          </p:nvPr>
        </p:nvSpPr>
        <p:spPr>
          <a:xfrm>
            <a:off x="9075681" y="4359184"/>
            <a:ext cx="10807425" cy="21515584"/>
          </a:xfrm>
        </p:spPr>
        <p:txBody>
          <a:bodyPr/>
          <a:lstStyle>
            <a:lvl1pPr>
              <a:defRPr sz="7470"/>
            </a:lvl1pPr>
            <a:lvl2pPr>
              <a:defRPr sz="6535"/>
            </a:lvl2pPr>
            <a:lvl3pPr>
              <a:defRPr sz="5605"/>
            </a:lvl3pPr>
            <a:lvl4pPr>
              <a:defRPr sz="4670"/>
            </a:lvl4pPr>
            <a:lvl5pPr>
              <a:defRPr sz="4670"/>
            </a:lvl5pPr>
            <a:lvl6pPr>
              <a:defRPr sz="4670"/>
            </a:lvl6pPr>
            <a:lvl7pPr>
              <a:defRPr sz="4670"/>
            </a:lvl7pPr>
            <a:lvl8pPr>
              <a:defRPr sz="4670"/>
            </a:lvl8pPr>
            <a:lvl9pPr>
              <a:defRPr sz="467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1470456" y="9082800"/>
            <a:ext cx="6885285" cy="16827011"/>
          </a:xfrm>
        </p:spPr>
        <p:txBody>
          <a:bodyPr/>
          <a:lstStyle>
            <a:lvl1pPr marL="0" indent="0">
              <a:buNone/>
              <a:defRPr sz="3735"/>
            </a:lvl1pPr>
            <a:lvl2pPr marL="1067435" indent="0">
              <a:buNone/>
              <a:defRPr sz="3270"/>
            </a:lvl2pPr>
            <a:lvl3pPr marL="2134870" indent="0">
              <a:buNone/>
              <a:defRPr sz="2800"/>
            </a:lvl3pPr>
            <a:lvl4pPr marL="3202305" indent="0">
              <a:buNone/>
              <a:defRPr sz="2335"/>
            </a:lvl4pPr>
            <a:lvl5pPr marL="4269740" indent="0">
              <a:buNone/>
              <a:defRPr sz="2335"/>
            </a:lvl5pPr>
            <a:lvl6pPr marL="5337175" indent="0">
              <a:buNone/>
              <a:defRPr sz="2335"/>
            </a:lvl6pPr>
            <a:lvl7pPr marL="6404610" indent="0">
              <a:buNone/>
              <a:defRPr sz="2335"/>
            </a:lvl7pPr>
            <a:lvl8pPr marL="7472045" indent="0">
              <a:buNone/>
              <a:defRPr sz="2335"/>
            </a:lvl8pPr>
            <a:lvl9pPr marL="8539480" indent="0">
              <a:buNone/>
              <a:defRPr sz="2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0456" y="2018400"/>
            <a:ext cx="6885285" cy="7064400"/>
          </a:xfrm>
        </p:spPr>
        <p:txBody>
          <a:bodyPr anchor="b"/>
          <a:lstStyle>
            <a:lvl1pPr>
              <a:defRPr sz="7470"/>
            </a:lvl1pPr>
          </a:lstStyle>
          <a:p>
            <a:r>
              <a:rPr lang="en-US" smtClean="0"/>
              <a:t>Click to edit Master title style</a:t>
            </a:r>
            <a:endParaRPr lang="en-US"/>
          </a:p>
        </p:txBody>
      </p:sp>
      <p:sp>
        <p:nvSpPr>
          <p:cNvPr id="3" name="Picture Placeholder 2"/>
          <p:cNvSpPr>
            <a:spLocks noGrp="1"/>
          </p:cNvSpPr>
          <p:nvPr>
            <p:ph type="pic" idx="1"/>
          </p:nvPr>
        </p:nvSpPr>
        <p:spPr>
          <a:xfrm>
            <a:off x="9075681" y="4359184"/>
            <a:ext cx="10807425" cy="21515584"/>
          </a:xfrm>
        </p:spPr>
        <p:txBody>
          <a:bodyPr/>
          <a:lstStyle>
            <a:lvl1pPr marL="0" indent="0">
              <a:buNone/>
              <a:defRPr sz="7470"/>
            </a:lvl1pPr>
            <a:lvl2pPr marL="1067435" indent="0">
              <a:buNone/>
              <a:defRPr sz="6535"/>
            </a:lvl2pPr>
            <a:lvl3pPr marL="2134870" indent="0">
              <a:buNone/>
              <a:defRPr sz="5605"/>
            </a:lvl3pPr>
            <a:lvl4pPr marL="3202305" indent="0">
              <a:buNone/>
              <a:defRPr sz="4670"/>
            </a:lvl4pPr>
            <a:lvl5pPr marL="4269740" indent="0">
              <a:buNone/>
              <a:defRPr sz="4670"/>
            </a:lvl5pPr>
            <a:lvl6pPr marL="5337175" indent="0">
              <a:buNone/>
              <a:defRPr sz="4670"/>
            </a:lvl6pPr>
            <a:lvl7pPr marL="6404610" indent="0">
              <a:buNone/>
              <a:defRPr sz="4670"/>
            </a:lvl7pPr>
            <a:lvl8pPr marL="7472045" indent="0">
              <a:buNone/>
              <a:defRPr sz="4670"/>
            </a:lvl8pPr>
            <a:lvl9pPr marL="8539480" indent="0">
              <a:buNone/>
              <a:defRPr sz="4670"/>
            </a:lvl9pPr>
          </a:lstStyle>
          <a:p>
            <a:endParaRPr lang="en-US"/>
          </a:p>
        </p:txBody>
      </p:sp>
      <p:sp>
        <p:nvSpPr>
          <p:cNvPr id="4" name="Text Placeholder 3"/>
          <p:cNvSpPr>
            <a:spLocks noGrp="1"/>
          </p:cNvSpPr>
          <p:nvPr>
            <p:ph type="body" sz="half" idx="2"/>
          </p:nvPr>
        </p:nvSpPr>
        <p:spPr>
          <a:xfrm>
            <a:off x="1470456" y="9082800"/>
            <a:ext cx="6885285" cy="16827011"/>
          </a:xfrm>
        </p:spPr>
        <p:txBody>
          <a:bodyPr/>
          <a:lstStyle>
            <a:lvl1pPr marL="0" indent="0">
              <a:buNone/>
              <a:defRPr sz="3735"/>
            </a:lvl1pPr>
            <a:lvl2pPr marL="1067435" indent="0">
              <a:buNone/>
              <a:defRPr sz="3270"/>
            </a:lvl2pPr>
            <a:lvl3pPr marL="2134870" indent="0">
              <a:buNone/>
              <a:defRPr sz="2800"/>
            </a:lvl3pPr>
            <a:lvl4pPr marL="3202305" indent="0">
              <a:buNone/>
              <a:defRPr sz="2335"/>
            </a:lvl4pPr>
            <a:lvl5pPr marL="4269740" indent="0">
              <a:buNone/>
              <a:defRPr sz="2335"/>
            </a:lvl5pPr>
            <a:lvl6pPr marL="5337175" indent="0">
              <a:buNone/>
              <a:defRPr sz="2335"/>
            </a:lvl6pPr>
            <a:lvl7pPr marL="6404610" indent="0">
              <a:buNone/>
              <a:defRPr sz="2335"/>
            </a:lvl7pPr>
            <a:lvl8pPr marL="7472045" indent="0">
              <a:buNone/>
              <a:defRPr sz="2335"/>
            </a:lvl8pPr>
            <a:lvl9pPr marL="8539480" indent="0">
              <a:buNone/>
              <a:defRPr sz="2335"/>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7675" y="1611917"/>
            <a:ext cx="18412650" cy="585196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67675" y="8059584"/>
            <a:ext cx="18412650" cy="19209845"/>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1467675" y="28061368"/>
            <a:ext cx="4803300" cy="1611917"/>
          </a:xfrm>
          <a:prstGeom prst="rect">
            <a:avLst/>
          </a:prstGeom>
        </p:spPr>
        <p:txBody>
          <a:bodyPr vert="horz" lIns="91440" tIns="45720" rIns="91440" bIns="45720" rtlCol="0" anchor="ctr"/>
          <a:lstStyle>
            <a:lvl1pPr algn="l">
              <a:defRPr sz="28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7071525" y="28061368"/>
            <a:ext cx="7204950" cy="1611917"/>
          </a:xfrm>
          <a:prstGeom prst="rect">
            <a:avLst/>
          </a:prstGeom>
        </p:spPr>
        <p:txBody>
          <a:bodyPr vert="horz" lIns="91440" tIns="45720" rIns="91440" bIns="45720"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77025" y="28061368"/>
            <a:ext cx="4803300" cy="1611917"/>
          </a:xfrm>
          <a:prstGeom prst="rect">
            <a:avLst/>
          </a:prstGeom>
        </p:spPr>
        <p:txBody>
          <a:bodyPr vert="horz" lIns="91440" tIns="45720" rIns="91440" bIns="45720" rtlCol="0" anchor="ctr"/>
          <a:lstStyle>
            <a:lvl1pPr algn="r">
              <a:defRPr sz="2800">
                <a:solidFill>
                  <a:schemeClr val="tx1">
                    <a:tint val="75000"/>
                  </a:schemeClr>
                </a:solidFill>
              </a:defRPr>
            </a:lvl1pPr>
          </a:lstStyle>
          <a:p>
            <a:fld id="{9B618960-8005-486C-9A75-10CB2AAC16F9}" type="slidenum">
              <a:rPr lang="en-US" smtClean="0"/>
            </a:fld>
            <a:endParaRPr lang="en-US"/>
          </a:p>
        </p:txBody>
      </p:sp>
      <p:sp>
        <p:nvSpPr>
          <p:cNvPr id="8" name="Prostokąt 7"/>
          <p:cNvSpPr/>
          <p:nvPr userDrawn="1"/>
        </p:nvSpPr>
        <p:spPr>
          <a:xfrm>
            <a:off x="0" y="28835998"/>
            <a:ext cx="21382990" cy="1440000"/>
          </a:xfrm>
          <a:prstGeom prst="rect">
            <a:avLst/>
          </a:prstGeom>
          <a:solidFill>
            <a:srgbClr val="32569C"/>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l-PL" altLang="en-US"/>
          </a:p>
        </p:txBody>
      </p:sp>
      <p:pic>
        <p:nvPicPr>
          <p:cNvPr id="7" name="Obraz 6" descr="naglowek_2020_v2"/>
          <p:cNvPicPr>
            <a:picLocks noChangeAspect="1"/>
          </p:cNvPicPr>
          <p:nvPr userDrawn="1"/>
        </p:nvPicPr>
        <p:blipFill>
          <a:blip r:embed="rId12"/>
          <a:stretch>
            <a:fillRect/>
          </a:stretch>
        </p:blipFill>
        <p:spPr>
          <a:xfrm>
            <a:off x="0" y="0"/>
            <a:ext cx="21337905" cy="67449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34870" rtl="0" eaLnBrk="1" latinLnBrk="0" hangingPunct="1">
        <a:lnSpc>
          <a:spcPct val="90000"/>
        </a:lnSpc>
        <a:spcBef>
          <a:spcPct val="0"/>
        </a:spcBef>
        <a:buNone/>
        <a:defRPr sz="10270" kern="1200">
          <a:solidFill>
            <a:schemeClr val="tx1"/>
          </a:solidFill>
          <a:latin typeface="+mj-lt"/>
          <a:ea typeface="+mj-ea"/>
          <a:cs typeface="+mj-cs"/>
        </a:defRPr>
      </a:lvl1pPr>
    </p:titleStyle>
    <p:bodyStyle>
      <a:lvl1pPr marL="533400" indent="-533400" algn="l" defTabSz="2134870" rtl="0" eaLnBrk="1" latinLnBrk="0" hangingPunct="1">
        <a:lnSpc>
          <a:spcPct val="90000"/>
        </a:lnSpc>
        <a:spcBef>
          <a:spcPct val="468000"/>
        </a:spcBef>
        <a:buFont typeface="Arial" panose="020B0604020202020204" pitchFamily="34" charset="0"/>
        <a:buChar char="•"/>
        <a:defRPr sz="6535" kern="1200">
          <a:solidFill>
            <a:schemeClr val="tx1"/>
          </a:solidFill>
          <a:latin typeface="+mn-lt"/>
          <a:ea typeface="+mn-ea"/>
          <a:cs typeface="+mn-cs"/>
        </a:defRPr>
      </a:lvl1pPr>
      <a:lvl2pPr marL="1600835" indent="-533400" algn="l" defTabSz="2134870" rtl="0" eaLnBrk="1" latinLnBrk="0" hangingPunct="1">
        <a:lnSpc>
          <a:spcPct val="90000"/>
        </a:lnSpc>
        <a:spcBef>
          <a:spcPts val="1170"/>
        </a:spcBef>
        <a:buFont typeface="Arial" panose="020B0604020202020204" pitchFamily="34" charset="0"/>
        <a:buChar char="•"/>
        <a:defRPr sz="5605" kern="1200">
          <a:solidFill>
            <a:schemeClr val="tx1"/>
          </a:solidFill>
          <a:latin typeface="+mn-lt"/>
          <a:ea typeface="+mn-ea"/>
          <a:cs typeface="+mn-cs"/>
        </a:defRPr>
      </a:lvl2pPr>
      <a:lvl3pPr marL="2668270" indent="-533400" algn="l" defTabSz="2134870" rtl="0" eaLnBrk="1" latinLnBrk="0" hangingPunct="1">
        <a:lnSpc>
          <a:spcPct val="90000"/>
        </a:lnSpc>
        <a:spcBef>
          <a:spcPts val="1170"/>
        </a:spcBef>
        <a:buFont typeface="Arial" panose="020B0604020202020204" pitchFamily="34" charset="0"/>
        <a:buChar char="•"/>
        <a:defRPr sz="4670" kern="1200">
          <a:solidFill>
            <a:schemeClr val="tx1"/>
          </a:solidFill>
          <a:latin typeface="+mn-lt"/>
          <a:ea typeface="+mn-ea"/>
          <a:cs typeface="+mn-cs"/>
        </a:defRPr>
      </a:lvl3pPr>
      <a:lvl4pPr marL="373570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4pPr>
      <a:lvl5pPr marL="480314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5pPr>
      <a:lvl6pPr marL="587057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6pPr>
      <a:lvl7pPr marL="693801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7pPr>
      <a:lvl8pPr marL="8005445"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8pPr>
      <a:lvl9pPr marL="9072880" indent="-533400" algn="l" defTabSz="2134870" rtl="0" eaLnBrk="1" latinLnBrk="0" hangingPunct="1">
        <a:lnSpc>
          <a:spcPct val="90000"/>
        </a:lnSpc>
        <a:spcBef>
          <a:spcPts val="1170"/>
        </a:spcBef>
        <a:buFont typeface="Arial" panose="020B0604020202020204" pitchFamily="34" charset="0"/>
        <a:buChar char="•"/>
        <a:defRPr sz="4200" kern="1200">
          <a:solidFill>
            <a:schemeClr val="tx1"/>
          </a:solidFill>
          <a:latin typeface="+mn-lt"/>
          <a:ea typeface="+mn-ea"/>
          <a:cs typeface="+mn-cs"/>
        </a:defRPr>
      </a:lvl9pPr>
    </p:bodyStyle>
    <p:otherStyle>
      <a:defPPr>
        <a:defRPr lang="en-US"/>
      </a:defPPr>
      <a:lvl1pPr marL="0" algn="l" defTabSz="2134870" rtl="0" eaLnBrk="1" latinLnBrk="0" hangingPunct="1">
        <a:defRPr sz="4200" kern="1200">
          <a:solidFill>
            <a:schemeClr val="tx1"/>
          </a:solidFill>
          <a:latin typeface="+mn-lt"/>
          <a:ea typeface="+mn-ea"/>
          <a:cs typeface="+mn-cs"/>
        </a:defRPr>
      </a:lvl1pPr>
      <a:lvl2pPr marL="1067435" algn="l" defTabSz="2134870" rtl="0" eaLnBrk="1" latinLnBrk="0" hangingPunct="1">
        <a:defRPr sz="4200" kern="1200">
          <a:solidFill>
            <a:schemeClr val="tx1"/>
          </a:solidFill>
          <a:latin typeface="+mn-lt"/>
          <a:ea typeface="+mn-ea"/>
          <a:cs typeface="+mn-cs"/>
        </a:defRPr>
      </a:lvl2pPr>
      <a:lvl3pPr marL="2134870" algn="l" defTabSz="2134870" rtl="0" eaLnBrk="1" latinLnBrk="0" hangingPunct="1">
        <a:defRPr sz="4200" kern="1200">
          <a:solidFill>
            <a:schemeClr val="tx1"/>
          </a:solidFill>
          <a:latin typeface="+mn-lt"/>
          <a:ea typeface="+mn-ea"/>
          <a:cs typeface="+mn-cs"/>
        </a:defRPr>
      </a:lvl3pPr>
      <a:lvl4pPr marL="3202305" algn="l" defTabSz="2134870" rtl="0" eaLnBrk="1" latinLnBrk="0" hangingPunct="1">
        <a:defRPr sz="4200" kern="1200">
          <a:solidFill>
            <a:schemeClr val="tx1"/>
          </a:solidFill>
          <a:latin typeface="+mn-lt"/>
          <a:ea typeface="+mn-ea"/>
          <a:cs typeface="+mn-cs"/>
        </a:defRPr>
      </a:lvl4pPr>
      <a:lvl5pPr marL="4269740" algn="l" defTabSz="2134870" rtl="0" eaLnBrk="1" latinLnBrk="0" hangingPunct="1">
        <a:defRPr sz="4200" kern="1200">
          <a:solidFill>
            <a:schemeClr val="tx1"/>
          </a:solidFill>
          <a:latin typeface="+mn-lt"/>
          <a:ea typeface="+mn-ea"/>
          <a:cs typeface="+mn-cs"/>
        </a:defRPr>
      </a:lvl5pPr>
      <a:lvl6pPr marL="5337175" algn="l" defTabSz="2134870" rtl="0" eaLnBrk="1" latinLnBrk="0" hangingPunct="1">
        <a:defRPr sz="4200" kern="1200">
          <a:solidFill>
            <a:schemeClr val="tx1"/>
          </a:solidFill>
          <a:latin typeface="+mn-lt"/>
          <a:ea typeface="+mn-ea"/>
          <a:cs typeface="+mn-cs"/>
        </a:defRPr>
      </a:lvl6pPr>
      <a:lvl7pPr marL="6404610" algn="l" defTabSz="2134870" rtl="0" eaLnBrk="1" latinLnBrk="0" hangingPunct="1">
        <a:defRPr sz="4200" kern="1200">
          <a:solidFill>
            <a:schemeClr val="tx1"/>
          </a:solidFill>
          <a:latin typeface="+mn-lt"/>
          <a:ea typeface="+mn-ea"/>
          <a:cs typeface="+mn-cs"/>
        </a:defRPr>
      </a:lvl7pPr>
      <a:lvl8pPr marL="7472045" algn="l" defTabSz="2134870" rtl="0" eaLnBrk="1" latinLnBrk="0" hangingPunct="1">
        <a:defRPr sz="4200" kern="1200">
          <a:solidFill>
            <a:schemeClr val="tx1"/>
          </a:solidFill>
          <a:latin typeface="+mn-lt"/>
          <a:ea typeface="+mn-ea"/>
          <a:cs typeface="+mn-cs"/>
        </a:defRPr>
      </a:lvl8pPr>
      <a:lvl9pPr marL="8539480" algn="l" defTabSz="2134870"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emf"/><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224790" y="4895850"/>
            <a:ext cx="20821015" cy="1322070"/>
          </a:xfrm>
          <a:prstGeom prst="rect">
            <a:avLst/>
          </a:prstGeom>
          <a:noFill/>
        </p:spPr>
        <p:txBody>
          <a:bodyPr wrap="square" rtlCol="0">
            <a:spAutoFit/>
          </a:bodyPr>
          <a:p>
            <a:pPr algn="ctr" fontAlgn="auto">
              <a:lnSpc>
                <a:spcPct val="100000"/>
              </a:lnSpc>
            </a:pPr>
            <a:r>
              <a:rPr lang="pl-PL" altLang="en-US" sz="4000">
                <a:solidFill>
                  <a:schemeClr val="bg1"/>
                </a:solidFill>
                <a:latin typeface="Arial" panose="020B0604020202020204" pitchFamily="34" charset="0"/>
                <a:cs typeface="Arial" panose="020B0604020202020204" pitchFamily="34" charset="0"/>
              </a:rPr>
              <a:t>Tytuł artykułu. Lorem ipsum dolor sit amet interdum viverra Ut facilisis</a:t>
            </a:r>
            <a:endParaRPr lang="pl-PL" altLang="en-US" sz="4000">
              <a:solidFill>
                <a:schemeClr val="bg1"/>
              </a:solidFill>
              <a:latin typeface="Arial" panose="020B0604020202020204" pitchFamily="34" charset="0"/>
              <a:cs typeface="Arial" panose="020B0604020202020204" pitchFamily="34" charset="0"/>
            </a:endParaRPr>
          </a:p>
          <a:p>
            <a:pPr algn="ctr" fontAlgn="auto">
              <a:lnSpc>
                <a:spcPct val="100000"/>
              </a:lnSpc>
            </a:pPr>
            <a:r>
              <a:rPr lang="pl-PL" altLang="en-US" sz="4000">
                <a:solidFill>
                  <a:schemeClr val="bg1"/>
                </a:solidFill>
                <a:latin typeface="Arial" panose="020B0604020202020204" pitchFamily="34" charset="0"/>
                <a:cs typeface="Arial" panose="020B0604020202020204" pitchFamily="34" charset="0"/>
              </a:rPr>
              <a:t>in eros sed est massa non nunc Maecenas tincidunt</a:t>
            </a:r>
            <a:endParaRPr lang="pl-PL" altLang="en-US" sz="4000">
              <a:solidFill>
                <a:schemeClr val="bg1"/>
              </a:solidFill>
              <a:latin typeface="Arial" panose="020B0604020202020204" pitchFamily="34" charset="0"/>
              <a:cs typeface="Arial" panose="020B0604020202020204" pitchFamily="34" charset="0"/>
            </a:endParaRPr>
          </a:p>
        </p:txBody>
      </p:sp>
      <p:sp>
        <p:nvSpPr>
          <p:cNvPr id="8" name="Pole tekstowe 7"/>
          <p:cNvSpPr txBox="1"/>
          <p:nvPr/>
        </p:nvSpPr>
        <p:spPr>
          <a:xfrm>
            <a:off x="225425" y="6165850"/>
            <a:ext cx="20821015" cy="491490"/>
          </a:xfrm>
          <a:prstGeom prst="rect">
            <a:avLst/>
          </a:prstGeom>
          <a:noFill/>
        </p:spPr>
        <p:txBody>
          <a:bodyPr wrap="square" rtlCol="0">
            <a:spAutoFit/>
          </a:bodyPr>
          <a:p>
            <a:pPr algn="ctr" fontAlgn="auto">
              <a:lnSpc>
                <a:spcPct val="100000"/>
              </a:lnSpc>
            </a:pPr>
            <a:r>
              <a:rPr lang="pl-PL" altLang="en-US" sz="2600">
                <a:solidFill>
                  <a:schemeClr val="bg1"/>
                </a:solidFill>
                <a:latin typeface="Arial" panose="020B0604020202020204" pitchFamily="34" charset="0"/>
                <a:cs typeface="Arial" panose="020B0604020202020204" pitchFamily="34" charset="0"/>
              </a:rPr>
              <a:t>Imię i Nazwisko Autora 1 | Imię i nazwisko Autora 2</a:t>
            </a:r>
            <a:endParaRPr lang="pl-PL" altLang="en-US" sz="2600">
              <a:solidFill>
                <a:schemeClr val="bg1"/>
              </a:solidFill>
              <a:latin typeface="Arial" panose="020B0604020202020204" pitchFamily="34" charset="0"/>
              <a:cs typeface="Arial" panose="020B0604020202020204" pitchFamily="34" charset="0"/>
            </a:endParaRPr>
          </a:p>
        </p:txBody>
      </p:sp>
      <p:sp>
        <p:nvSpPr>
          <p:cNvPr id="11" name="Prostokąt 10"/>
          <p:cNvSpPr/>
          <p:nvPr/>
        </p:nvSpPr>
        <p:spPr>
          <a:xfrm>
            <a:off x="535305"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Wprowadzenie</a:t>
            </a:r>
            <a:endParaRPr lang="pl-PL" altLang="en-US" sz="4000">
              <a:latin typeface="Arial" panose="020B0604020202020204" pitchFamily="34" charset="0"/>
              <a:cs typeface="Arial" panose="020B0604020202020204" pitchFamily="34" charset="0"/>
            </a:endParaRPr>
          </a:p>
        </p:txBody>
      </p:sp>
      <p:sp>
        <p:nvSpPr>
          <p:cNvPr id="21" name="Pole tekstowe 20"/>
          <p:cNvSpPr txBox="1"/>
          <p:nvPr/>
        </p:nvSpPr>
        <p:spPr>
          <a:xfrm>
            <a:off x="535940" y="8110855"/>
            <a:ext cx="6479540" cy="109048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Tekst podstawowy: Times New Roman 18 pt. Nagłowki: Arial 40 pt. Tyuł: Arial, 40 pt. Autorzy: Arial 26 pt.</a:t>
            </a: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a:t>
            </a:r>
            <a:endParaRPr lang="pl-PL" altLang="en-US">
              <a:latin typeface="Times New Roman" panose="02020603050405020304" charset="0"/>
              <a:cs typeface="Times New Roman" panose="02020603050405020304" charset="0"/>
            </a:endParaRPr>
          </a:p>
        </p:txBody>
      </p:sp>
      <p:sp>
        <p:nvSpPr>
          <p:cNvPr id="22" name="Prostokąt 21"/>
          <p:cNvSpPr/>
          <p:nvPr/>
        </p:nvSpPr>
        <p:spPr>
          <a:xfrm>
            <a:off x="535940" y="193097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3" name="Prostokąt 22"/>
          <p:cNvSpPr/>
          <p:nvPr/>
        </p:nvSpPr>
        <p:spPr>
          <a:xfrm>
            <a:off x="7395210"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4" name="Prostokąt 23"/>
          <p:cNvSpPr/>
          <p:nvPr/>
        </p:nvSpPr>
        <p:spPr>
          <a:xfrm>
            <a:off x="7395210" y="1687322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5" name="Prostokąt 24"/>
          <p:cNvSpPr/>
          <p:nvPr/>
        </p:nvSpPr>
        <p:spPr>
          <a:xfrm>
            <a:off x="14479905" y="7219315"/>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6" name="Prostokąt 25"/>
          <p:cNvSpPr/>
          <p:nvPr/>
        </p:nvSpPr>
        <p:spPr>
          <a:xfrm>
            <a:off x="14479905" y="1195451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Nagłówek sekcji</a:t>
            </a:r>
            <a:endParaRPr lang="pl-PL" altLang="en-US" sz="4000">
              <a:latin typeface="Arial" panose="020B0604020202020204" pitchFamily="34" charset="0"/>
              <a:cs typeface="Arial" panose="020B0604020202020204" pitchFamily="34" charset="0"/>
            </a:endParaRPr>
          </a:p>
        </p:txBody>
      </p:sp>
      <p:sp>
        <p:nvSpPr>
          <p:cNvPr id="27" name="Pole tekstowe 26"/>
          <p:cNvSpPr txBox="1"/>
          <p:nvPr/>
        </p:nvSpPr>
        <p:spPr>
          <a:xfrm>
            <a:off x="536575" y="20389215"/>
            <a:ext cx="6479540" cy="804227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Maecenas nec egestas a, pretium justo. Suspendisse facilisis luctus et libero. Nulla faucibus orci luctus et malesuada elit a urna. Pellentesque placerat.</a:t>
            </a:r>
            <a:endParaRPr lang="pl-PL" altLang="en-US">
              <a:latin typeface="Times New Roman" panose="02020603050405020304" charset="0"/>
              <a:cs typeface="Times New Roman" panose="02020603050405020304" charset="0"/>
              <a:sym typeface="+mn-ea"/>
            </a:endParaRPr>
          </a:p>
          <a:p>
            <a:pPr algn="just" fontAlgn="auto">
              <a:lnSpc>
                <a:spcPct val="115000"/>
              </a:lnSpc>
            </a:pPr>
            <a:endParaRPr lang="pl-PL" altLang="en-US">
              <a:latin typeface="Times New Roman" panose="02020603050405020304" charset="0"/>
              <a:cs typeface="Times New Roman" panose="02020603050405020304" charset="0"/>
              <a:sym typeface="+mn-ea"/>
            </a:endParaRPr>
          </a:p>
          <a:p>
            <a:pPr algn="just" fontAlgn="auto">
              <a:lnSpc>
                <a:spcPct val="115000"/>
              </a:lnSpc>
            </a:pPr>
            <a:r>
              <a:rPr lang="pl-PL" altLang="en-US">
                <a:latin typeface="Times New Roman" panose="02020603050405020304" charset="0"/>
                <a:cs typeface="Times New Roman" panose="02020603050405020304" charset="0"/>
                <a:sym typeface="+mn-ea"/>
              </a:rPr>
              <a:t>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28" name="Pole tekstowe 27"/>
          <p:cNvSpPr txBox="1"/>
          <p:nvPr/>
        </p:nvSpPr>
        <p:spPr>
          <a:xfrm>
            <a:off x="7395210" y="81108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29" name="Pole tekstowe 28"/>
          <p:cNvSpPr txBox="1"/>
          <p:nvPr/>
        </p:nvSpPr>
        <p:spPr>
          <a:xfrm>
            <a:off x="14480540" y="129749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0" name="Pole tekstowe 29"/>
          <p:cNvSpPr txBox="1"/>
          <p:nvPr/>
        </p:nvSpPr>
        <p:spPr>
          <a:xfrm>
            <a:off x="7395210" y="17891760"/>
            <a:ext cx="6479540" cy="581596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a:p>
            <a:pPr algn="just" fontAlgn="auto">
              <a:lnSpc>
                <a:spcPct val="115000"/>
              </a:lnSpc>
            </a:pPr>
            <a:endParaRPr lang="pl-PL" altLang="en-US">
              <a:latin typeface="Times New Roman" panose="02020603050405020304" charset="0"/>
              <a:cs typeface="Times New Roman" panose="02020603050405020304" charset="0"/>
            </a:endParaRPr>
          </a:p>
          <a:p>
            <a:pPr algn="just" fontAlgn="auto">
              <a:lnSpc>
                <a:spcPct val="115000"/>
              </a:lnSpc>
            </a:pPr>
            <a:r>
              <a:rPr lang="pl-PL" altLang="en-US">
                <a:latin typeface="Times New Roman" panose="02020603050405020304" charset="0"/>
                <a:cs typeface="Times New Roman" panose="02020603050405020304" charset="0"/>
                <a:sym typeface="+mn-ea"/>
              </a:rPr>
              <a:t>Nulla convallis justo. Ut sed ante sit amet, diam. Etiam at lacus tellus malesuada sit amet leo. Vivamus ullamcorper ultrices posuere elementum odio non sem. Mauris aliquet ultrices volutpat. </a:t>
            </a:r>
            <a:r>
              <a:rPr lang="pl-PL" altLang="en-US">
                <a:latin typeface="Times New Roman" panose="02020603050405020304" charset="0"/>
                <a:cs typeface="Times New Roman" panose="02020603050405020304" charset="0"/>
                <a:sym typeface="+mn-ea"/>
              </a:rPr>
              <a:t>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1" name="Pole tekstowe 30"/>
          <p:cNvSpPr txBox="1"/>
          <p:nvPr/>
        </p:nvSpPr>
        <p:spPr>
          <a:xfrm>
            <a:off x="14606905" y="24491950"/>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2" name="Prostokąt 31"/>
          <p:cNvSpPr/>
          <p:nvPr/>
        </p:nvSpPr>
        <p:spPr>
          <a:xfrm>
            <a:off x="14606270" y="23502620"/>
            <a:ext cx="6480175" cy="721995"/>
          </a:xfrm>
          <a:prstGeom prst="rect">
            <a:avLst/>
          </a:prstGeom>
          <a:solidFill>
            <a:srgbClr val="03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l-PL" altLang="en-US" sz="4000">
                <a:latin typeface="Arial" panose="020B0604020202020204" pitchFamily="34" charset="0"/>
                <a:cs typeface="Arial" panose="020B0604020202020204" pitchFamily="34" charset="0"/>
              </a:rPr>
              <a:t>Podsumownie i wnioski</a:t>
            </a:r>
            <a:endParaRPr lang="pl-PL" altLang="en-US" sz="4000">
              <a:latin typeface="Arial" panose="020B0604020202020204" pitchFamily="34" charset="0"/>
              <a:cs typeface="Arial" panose="020B0604020202020204" pitchFamily="34" charset="0"/>
            </a:endParaRPr>
          </a:p>
        </p:txBody>
      </p:sp>
      <p:sp>
        <p:nvSpPr>
          <p:cNvPr id="33" name="Pole tekstowe 32"/>
          <p:cNvSpPr txBox="1"/>
          <p:nvPr/>
        </p:nvSpPr>
        <p:spPr>
          <a:xfrm>
            <a:off x="14479905" y="8110855"/>
            <a:ext cx="6479540" cy="358965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 Nulla convallis justo. Ut sed ante sit amet, diam. Etiam at lacus tellus malesuada sit amet leo. Vivamus ullamcorper ultrices posuere elementum odio non sem. Mauris aliquet ultrices volutpat.</a:t>
            </a:r>
            <a:endParaRPr lang="pl-PL" altLang="en-US">
              <a:latin typeface="Times New Roman" panose="02020603050405020304" charset="0"/>
              <a:cs typeface="Times New Roman" panose="02020603050405020304" charset="0"/>
            </a:endParaRPr>
          </a:p>
        </p:txBody>
      </p:sp>
      <p:sp>
        <p:nvSpPr>
          <p:cNvPr id="34" name="Pole tekstowe 33"/>
          <p:cNvSpPr txBox="1"/>
          <p:nvPr/>
        </p:nvSpPr>
        <p:spPr>
          <a:xfrm>
            <a:off x="7395210" y="16196310"/>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Rys. 1. Podpis rysunku: a) opis części A, b) opis częsci B</a:t>
            </a:r>
            <a:endParaRPr lang="pl-PL" altLang="en-US">
              <a:latin typeface="Times New Roman" panose="02020603050405020304" charset="0"/>
              <a:cs typeface="Times New Roman" panose="02020603050405020304" charset="0"/>
            </a:endParaRPr>
          </a:p>
        </p:txBody>
      </p:sp>
      <p:pic>
        <p:nvPicPr>
          <p:cNvPr id="37" name="Obraz 36"/>
          <p:cNvPicPr>
            <a:picLocks noChangeAspect="1"/>
          </p:cNvPicPr>
          <p:nvPr/>
        </p:nvPicPr>
        <p:blipFill>
          <a:blip r:embed="rId1"/>
          <a:stretch>
            <a:fillRect/>
          </a:stretch>
        </p:blipFill>
        <p:spPr>
          <a:xfrm>
            <a:off x="7449820" y="11910060"/>
            <a:ext cx="6372225" cy="4133850"/>
          </a:xfrm>
          <a:prstGeom prst="rect">
            <a:avLst/>
          </a:prstGeom>
        </p:spPr>
      </p:pic>
      <p:sp>
        <p:nvSpPr>
          <p:cNvPr id="38" name="Pole tekstowe 37"/>
          <p:cNvSpPr txBox="1"/>
          <p:nvPr/>
        </p:nvSpPr>
        <p:spPr>
          <a:xfrm>
            <a:off x="7432675" y="28100655"/>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Rys. 1. Podpis rysunku: a) opis części A, b) opis częsci B</a:t>
            </a:r>
            <a:endParaRPr lang="pl-PL" altLang="en-US">
              <a:latin typeface="Times New Roman" panose="02020603050405020304" charset="0"/>
              <a:cs typeface="Times New Roman" panose="02020603050405020304" charset="0"/>
            </a:endParaRPr>
          </a:p>
        </p:txBody>
      </p:sp>
      <p:pic>
        <p:nvPicPr>
          <p:cNvPr id="39" name="Obraz 38"/>
          <p:cNvPicPr>
            <a:picLocks noChangeAspect="1"/>
          </p:cNvPicPr>
          <p:nvPr/>
        </p:nvPicPr>
        <p:blipFill>
          <a:blip r:embed="rId1"/>
          <a:stretch>
            <a:fillRect/>
          </a:stretch>
        </p:blipFill>
        <p:spPr>
          <a:xfrm>
            <a:off x="7487285" y="23814405"/>
            <a:ext cx="6372225" cy="4133850"/>
          </a:xfrm>
          <a:prstGeom prst="rect">
            <a:avLst/>
          </a:prstGeom>
        </p:spPr>
      </p:pic>
      <p:pic>
        <p:nvPicPr>
          <p:cNvPr id="41" name="Obraz 40"/>
          <p:cNvPicPr>
            <a:picLocks noChangeAspect="1"/>
          </p:cNvPicPr>
          <p:nvPr/>
        </p:nvPicPr>
        <p:blipFill>
          <a:blip r:embed="rId2"/>
          <a:srcRect l="61105"/>
          <a:stretch>
            <a:fillRect/>
          </a:stretch>
        </p:blipFill>
        <p:spPr>
          <a:xfrm>
            <a:off x="14606905" y="17377410"/>
            <a:ext cx="5180965" cy="2772410"/>
          </a:xfrm>
          <a:prstGeom prst="rect">
            <a:avLst/>
          </a:prstGeom>
        </p:spPr>
      </p:pic>
      <p:sp>
        <p:nvSpPr>
          <p:cNvPr id="42" name="Pole tekstowe 41"/>
          <p:cNvSpPr txBox="1"/>
          <p:nvPr/>
        </p:nvSpPr>
        <p:spPr>
          <a:xfrm>
            <a:off x="14606905" y="20346670"/>
            <a:ext cx="6479540" cy="2953385"/>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Maecenas nec egestas a, pretium justo. Suspendisse facilisis luctus et libero. Nulla faucibus orci luctus et malesuada elit a urna. Pellentesque placerat. Vivamus malesuada leo vel ipsum ullamcorper convallis. Cras enim molestie quis, feugiat congue, lorem semper feugiat. Pellentesque facilisis. Phasellus vitae wisi nibh massa lacinia sit amet, mattis magna. In hac habitasse platea dictumst. Sed nec pede. Pellentesque et ipsum. Donec faucibus tempor, tortor elit tincidunt nec, sagittis tortor. Integer tristique interdum.</a:t>
            </a:r>
            <a:endParaRPr lang="pl-PL" altLang="en-US">
              <a:latin typeface="Times New Roman" panose="02020603050405020304" charset="0"/>
              <a:cs typeface="Times New Roman" panose="02020603050405020304" charset="0"/>
            </a:endParaRPr>
          </a:p>
        </p:txBody>
      </p:sp>
      <p:sp>
        <p:nvSpPr>
          <p:cNvPr id="43" name="Pole tekstowe 42"/>
          <p:cNvSpPr txBox="1"/>
          <p:nvPr/>
        </p:nvSpPr>
        <p:spPr>
          <a:xfrm>
            <a:off x="14606905" y="16873220"/>
            <a:ext cx="6479540" cy="408940"/>
          </a:xfrm>
          <a:prstGeom prst="rect">
            <a:avLst/>
          </a:prstGeom>
          <a:noFill/>
        </p:spPr>
        <p:txBody>
          <a:bodyPr wrap="square" rtlCol="0">
            <a:spAutoFit/>
          </a:bodyPr>
          <a:p>
            <a:pPr algn="just" fontAlgn="auto">
              <a:lnSpc>
                <a:spcPct val="115000"/>
              </a:lnSpc>
            </a:pPr>
            <a:r>
              <a:rPr lang="pl-PL" altLang="en-US">
                <a:latin typeface="Times New Roman" panose="02020603050405020304" charset="0"/>
                <a:cs typeface="Times New Roman" panose="02020603050405020304" charset="0"/>
              </a:rPr>
              <a:t>Tab. 1. Podpis tabeli</a:t>
            </a:r>
            <a:endParaRPr lang="pl-PL" altLang="en-US">
              <a:latin typeface="Times New Roman" panose="02020603050405020304" charset="0"/>
              <a:cs typeface="Times New Roman" panose="02020603050405020304" charset="0"/>
            </a:endParaRPr>
          </a:p>
        </p:txBody>
      </p:sp>
      <p:sp>
        <p:nvSpPr>
          <p:cNvPr id="44" name="Pole tekstowe 43"/>
          <p:cNvSpPr txBox="1"/>
          <p:nvPr/>
        </p:nvSpPr>
        <p:spPr>
          <a:xfrm>
            <a:off x="535305" y="28848685"/>
            <a:ext cx="12407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Afiliacja:</a:t>
            </a:r>
            <a:endParaRPr lang="pl-PL" altLang="en-US" sz="1400" b="1">
              <a:solidFill>
                <a:schemeClr val="bg1"/>
              </a:solidFill>
              <a:latin typeface="Arial" panose="020B0604020202020204" pitchFamily="34" charset="0"/>
              <a:cs typeface="Arial" panose="020B0604020202020204" pitchFamily="34" charset="0"/>
            </a:endParaRPr>
          </a:p>
        </p:txBody>
      </p:sp>
      <p:sp>
        <p:nvSpPr>
          <p:cNvPr id="45" name="Pole tekstowe 44"/>
          <p:cNvSpPr txBox="1"/>
          <p:nvPr/>
        </p:nvSpPr>
        <p:spPr>
          <a:xfrm>
            <a:off x="536575" y="29156025"/>
            <a:ext cx="10173970" cy="267970"/>
          </a:xfrm>
          <a:prstGeom prst="rect">
            <a:avLst/>
          </a:prstGeom>
          <a:noFill/>
        </p:spPr>
        <p:txBody>
          <a:bodyPr wrap="square" rtlCol="0">
            <a:spAutoFit/>
          </a:bodyPr>
          <a:p>
            <a:pPr algn="just" fontAlgn="auto">
              <a:lnSpc>
                <a:spcPct val="115000"/>
              </a:lnSpc>
            </a:pPr>
            <a:r>
              <a:rPr lang="pl-PL" altLang="en-US" sz="1000" baseline="30000">
                <a:solidFill>
                  <a:schemeClr val="bg1"/>
                </a:solidFill>
                <a:latin typeface="Arial" panose="020B0604020202020204" pitchFamily="34" charset="0"/>
                <a:cs typeface="Arial" panose="020B0604020202020204" pitchFamily="34" charset="0"/>
              </a:rPr>
              <a:t>1</a:t>
            </a:r>
            <a:r>
              <a:rPr lang="pl-PL" altLang="en-US" sz="1000">
                <a:solidFill>
                  <a:schemeClr val="bg1"/>
                </a:solidFill>
                <a:latin typeface="Arial" panose="020B0604020202020204" pitchFamily="34" charset="0"/>
                <a:cs typeface="Arial" panose="020B0604020202020204" pitchFamily="34" charset="0"/>
              </a:rPr>
              <a:t> Mechanical Department · Koszalin University of Technology · Racławicka Str., 75-620 Koszalin, Poland · e-mail@adres</a:t>
            </a:r>
            <a:endParaRPr lang="pl-PL" altLang="en-US" sz="1000">
              <a:solidFill>
                <a:schemeClr val="bg1"/>
              </a:solidFill>
              <a:latin typeface="Arial" panose="020B0604020202020204" pitchFamily="34" charset="0"/>
              <a:cs typeface="Arial" panose="020B0604020202020204" pitchFamily="34" charset="0"/>
            </a:endParaRPr>
          </a:p>
        </p:txBody>
      </p:sp>
      <p:sp>
        <p:nvSpPr>
          <p:cNvPr id="46" name="Pole tekstowe 45"/>
          <p:cNvSpPr txBox="1"/>
          <p:nvPr/>
        </p:nvSpPr>
        <p:spPr>
          <a:xfrm>
            <a:off x="535305" y="29378275"/>
            <a:ext cx="10173970" cy="267970"/>
          </a:xfrm>
          <a:prstGeom prst="rect">
            <a:avLst/>
          </a:prstGeom>
          <a:noFill/>
        </p:spPr>
        <p:txBody>
          <a:bodyPr wrap="square" rtlCol="0">
            <a:spAutoFit/>
          </a:bodyPr>
          <a:p>
            <a:pPr algn="just" fontAlgn="auto">
              <a:lnSpc>
                <a:spcPct val="115000"/>
              </a:lnSpc>
            </a:pPr>
            <a:r>
              <a:rPr lang="pl-PL" altLang="en-US" sz="1000" baseline="30000">
                <a:solidFill>
                  <a:schemeClr val="bg1"/>
                </a:solidFill>
                <a:latin typeface="Arial" panose="020B0604020202020204" pitchFamily="34" charset="0"/>
                <a:cs typeface="Arial" panose="020B0604020202020204" pitchFamily="34" charset="0"/>
              </a:rPr>
              <a:t>2</a:t>
            </a:r>
            <a:r>
              <a:rPr lang="pl-PL" altLang="en-US" sz="1000">
                <a:solidFill>
                  <a:schemeClr val="bg1"/>
                </a:solidFill>
                <a:latin typeface="Arial" panose="020B0604020202020204" pitchFamily="34" charset="0"/>
                <a:cs typeface="Arial" panose="020B0604020202020204" pitchFamily="34" charset="0"/>
              </a:rPr>
              <a:t> Mechanical Department · Koszalin University of Technology · Racławicka Str., 75-620 Koszalin, Poland · e-mail@adres</a:t>
            </a:r>
            <a:endParaRPr lang="pl-PL" altLang="en-US" sz="1000">
              <a:solidFill>
                <a:schemeClr val="bg1"/>
              </a:solidFill>
              <a:latin typeface="Arial" panose="020B0604020202020204" pitchFamily="34" charset="0"/>
              <a:cs typeface="Arial" panose="020B0604020202020204" pitchFamily="34" charset="0"/>
            </a:endParaRPr>
          </a:p>
        </p:txBody>
      </p:sp>
      <p:sp>
        <p:nvSpPr>
          <p:cNvPr id="47" name="Pole tekstowe 46"/>
          <p:cNvSpPr txBox="1"/>
          <p:nvPr/>
        </p:nvSpPr>
        <p:spPr>
          <a:xfrm>
            <a:off x="535305" y="29661485"/>
            <a:ext cx="17741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Słowa Kluczowe:</a:t>
            </a:r>
            <a:endParaRPr lang="pl-PL" altLang="en-US" sz="1400" b="1">
              <a:solidFill>
                <a:schemeClr val="bg1"/>
              </a:solidFill>
              <a:latin typeface="Arial" panose="020B0604020202020204" pitchFamily="34" charset="0"/>
              <a:cs typeface="Arial" panose="020B0604020202020204" pitchFamily="34" charset="0"/>
            </a:endParaRPr>
          </a:p>
        </p:txBody>
      </p:sp>
      <p:sp>
        <p:nvSpPr>
          <p:cNvPr id="48" name="Pole tekstowe 47"/>
          <p:cNvSpPr txBox="1"/>
          <p:nvPr/>
        </p:nvSpPr>
        <p:spPr>
          <a:xfrm>
            <a:off x="536575" y="29918025"/>
            <a:ext cx="10173970" cy="267970"/>
          </a:xfrm>
          <a:prstGeom prst="rect">
            <a:avLst/>
          </a:prstGeom>
          <a:noFill/>
        </p:spPr>
        <p:txBody>
          <a:bodyPr wrap="square" rtlCol="0">
            <a:spAutoFit/>
          </a:bodyPr>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słowo pierwsze, słowo drugie, słowo trzecie, słowo czwarte, słowo piąte</a:t>
            </a:r>
            <a:endParaRPr lang="pl-PL" altLang="en-US" sz="1000">
              <a:solidFill>
                <a:schemeClr val="bg1"/>
              </a:solidFill>
              <a:latin typeface="Arial" panose="020B0604020202020204" pitchFamily="34" charset="0"/>
              <a:cs typeface="Arial" panose="020B0604020202020204" pitchFamily="34" charset="0"/>
            </a:endParaRPr>
          </a:p>
        </p:txBody>
      </p:sp>
      <p:sp>
        <p:nvSpPr>
          <p:cNvPr id="49" name="Pole tekstowe 48"/>
          <p:cNvSpPr txBox="1"/>
          <p:nvPr/>
        </p:nvSpPr>
        <p:spPr>
          <a:xfrm>
            <a:off x="7686040" y="28848685"/>
            <a:ext cx="1240790" cy="338455"/>
          </a:xfrm>
          <a:prstGeom prst="rect">
            <a:avLst/>
          </a:prstGeom>
          <a:noFill/>
        </p:spPr>
        <p:txBody>
          <a:bodyPr wrap="square" rtlCol="0">
            <a:spAutoFit/>
          </a:bodyPr>
          <a:p>
            <a:pPr algn="just" fontAlgn="auto">
              <a:lnSpc>
                <a:spcPct val="115000"/>
              </a:lnSpc>
            </a:pPr>
            <a:r>
              <a:rPr lang="pl-PL" altLang="en-US" sz="1400" b="1">
                <a:solidFill>
                  <a:schemeClr val="bg1"/>
                </a:solidFill>
                <a:latin typeface="Arial" panose="020B0604020202020204" pitchFamily="34" charset="0"/>
                <a:cs typeface="Arial" panose="020B0604020202020204" pitchFamily="34" charset="0"/>
              </a:rPr>
              <a:t>Literatura:</a:t>
            </a:r>
            <a:endParaRPr lang="pl-PL" altLang="en-US" sz="1400" b="1">
              <a:solidFill>
                <a:schemeClr val="bg1"/>
              </a:solidFill>
              <a:latin typeface="Arial" panose="020B0604020202020204" pitchFamily="34" charset="0"/>
              <a:cs typeface="Arial" panose="020B0604020202020204" pitchFamily="34" charset="0"/>
            </a:endParaRPr>
          </a:p>
        </p:txBody>
      </p:sp>
      <p:sp>
        <p:nvSpPr>
          <p:cNvPr id="50" name="Pole tekstowe 49"/>
          <p:cNvSpPr txBox="1"/>
          <p:nvPr/>
        </p:nvSpPr>
        <p:spPr>
          <a:xfrm>
            <a:off x="8658860" y="28905835"/>
            <a:ext cx="12428220" cy="1329690"/>
          </a:xfrm>
          <a:prstGeom prst="rect">
            <a:avLst/>
          </a:prstGeom>
          <a:noFill/>
        </p:spPr>
        <p:txBody>
          <a:bodyPr wrap="square" rtlCol="0">
            <a:spAutoFit/>
          </a:bodyPr>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1. Woźniak K. (2014): Kształtki metalowe jako narzędzia robocze w wygładzarkach pojemnikowych. Obróbka Metalu, 3(2): 54-60.</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2. ...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3. ...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4. ...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5. ...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6. ...</a:t>
            </a:r>
            <a:endParaRPr lang="pl-PL" altLang="en-US" sz="1000">
              <a:solidFill>
                <a:schemeClr val="bg1"/>
              </a:solidFill>
              <a:latin typeface="Arial" panose="020B0604020202020204" pitchFamily="34" charset="0"/>
              <a:cs typeface="Arial" panose="020B0604020202020204" pitchFamily="34" charset="0"/>
            </a:endParaRPr>
          </a:p>
          <a:p>
            <a:pPr algn="just" fontAlgn="auto">
              <a:lnSpc>
                <a:spcPct val="115000"/>
              </a:lnSpc>
            </a:pPr>
            <a:r>
              <a:rPr lang="pl-PL" altLang="en-US" sz="1000">
                <a:solidFill>
                  <a:schemeClr val="bg1"/>
                </a:solidFill>
                <a:latin typeface="Arial" panose="020B0604020202020204" pitchFamily="34" charset="0"/>
                <a:cs typeface="Arial" panose="020B0604020202020204" pitchFamily="34" charset="0"/>
              </a:rPr>
              <a:t>7. ...</a:t>
            </a:r>
            <a:endParaRPr lang="pl-PL" altLang="en-US" sz="10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8890</Words>
  <Application>WPS Presentation</Application>
  <PresentationFormat>Widescreen</PresentationFormat>
  <Paragraphs>72</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SimSun</vt:lpstr>
      <vt:lpstr>Wingdings</vt:lpstr>
      <vt:lpstr>Times New Roman</vt:lpstr>
      <vt:lpstr>Calibri</vt:lpstr>
      <vt:lpstr>Microsoft YaHei</vt:lpstr>
      <vt:lpstr/>
      <vt:lpstr>Arial Unicode MS</vt:lpstr>
      <vt:lpstr>Calibri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11</cp:revision>
  <dcterms:created xsi:type="dcterms:W3CDTF">2019-05-23T16:36:00Z</dcterms:created>
  <dcterms:modified xsi:type="dcterms:W3CDTF">2020-02-05T18:09:22Z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1045-11.2.0.9144</vt:lpwstr>
  </property>
</Properties>
</file>